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A7A8-01FE-6044-827C-303246C6D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569E3-00D8-4849-B3FE-030D9F628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1A218-F712-234C-B86B-2749CFC2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B431D-CD15-6148-9C5B-2CED2F89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6131A-1D00-A246-BF29-AACEE3B5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8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838D-FD64-3A40-8AD4-29F8B91E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D2DAD-EFD9-2046-B668-8281D210B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610DF-16F2-6149-B207-43D7992EE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3E5FD-D5AD-004B-A5AC-3A771EC5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65368-936A-3044-9339-C3837DEF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710C56-94E7-7441-9CE7-915357E02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3994E-87A0-7944-9333-6262F88AF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BC9B0-AD47-6847-8E56-2CF55AF9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B04C2-0571-0A44-8995-184816B1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4CA1C-9F24-EB48-80E5-39F9B686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94DA-BB76-F141-BCBD-F9CBC1AF3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0DF9C-ED1F-5844-A6E2-4BF9EABD4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79799-FC7D-1C47-8399-5BC3269D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A42C8-4066-6445-893F-EA7CE090E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170E0-E3DA-6046-BB45-F57CF902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2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A937F-9BDE-8F4A-B90D-FC37B15C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7C673-5DC3-F74E-BA7E-BF89A709C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84F1B-9F30-0A4A-8335-49A01C3AE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67E37-5A14-9748-81C5-F0723F7A6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E99EF-44DF-4E44-9D66-904FB189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BCB62-22C8-C846-B666-615DAA19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F68A-7405-5645-A120-1C8D28ACF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6A82-8E11-9947-BF44-7DD00D5D4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57522-60C1-2548-A33A-C2D17D47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17624-75A9-954D-943D-0E55ADF7A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37179-2060-E042-B79B-78CD0B0C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1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B38F2-E70C-D345-A67C-13E99F1F4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6CCA-061F-444C-8CE8-324638442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6C245-DED5-BC43-82B3-1E2222CD0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FFBA2-7A17-E94D-897F-DE9EBBF42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4109E-ADA7-0A4B-A14C-EC459310E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15B95-536F-1A4E-8DAF-C19E230C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FD5CD-1D1E-4F4B-A862-689AA464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62A217-CB99-FC48-A0BE-6D706881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7A4A-45D7-6143-BF0E-FB5BBEF0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73F93-D106-E74E-B6C0-E0BEE935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BCA3A-A354-064C-9106-5FD1EC3C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E031C-77CF-114C-98AB-26690FC7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4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6E99B-A1D1-EE46-8007-498AFCEA9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5A70E-8EDB-4249-ACE8-A9F4AF48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90EF2-99F0-A942-B935-3F9B9C17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24E7-D200-5940-B9AD-CC27B3B0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E97E-1808-1D42-B993-9D6E71B6C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06ECC-224B-F442-BF16-43971AE5C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D196B-FD6B-FE48-806A-1639E599B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D6E06-A3C0-F942-A0A4-8986612B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3E43E-BDA2-DA42-ADF5-C56DFCC9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CE01-9A8C-D846-A5FE-79609862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937721-56E5-8940-B554-A18DD4C7B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01273-6B9F-7B4B-B6D4-666DB7E56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5208B-5BE6-CC42-A844-DC94AABF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7152D-4120-0241-A09B-5A905115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443F2-7E95-EA49-918B-3687C0D1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9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C0BEF9-52D4-6D46-A0DF-2227B53A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7716B-A2BB-B045-A120-0B3633899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25200-FF25-4943-8467-DDE9CD089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44DAA-C088-0747-B38A-031D3CFE5DA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2D1E8-0CD9-9341-A0AD-C5F4EB4AE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EBE77-EE02-0946-B02B-80C017E32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AC9E7-3162-DD41-BA84-6F932BA44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B3AC-0A33-7A43-A870-E3C8759BB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Pronouns in Hawaiian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0D3D7-0DD4-C345-ADEF-60C20BEF0B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9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3D631-978E-2447-A182-6CDCBFAF7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258" y="741405"/>
            <a:ext cx="10513541" cy="58323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au = </a:t>
            </a:r>
            <a:r>
              <a:rPr lang="en-US" dirty="0"/>
              <a:t>I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ʻoe</a:t>
            </a:r>
            <a:r>
              <a:rPr lang="en-US" b="1" dirty="0"/>
              <a:t> = </a:t>
            </a:r>
            <a:r>
              <a:rPr lang="en-US" dirty="0"/>
              <a:t>you (one person)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ʻo</a:t>
            </a:r>
            <a:r>
              <a:rPr lang="en-US" b="1" dirty="0"/>
              <a:t> </a:t>
            </a:r>
            <a:r>
              <a:rPr lang="en-US" b="1" dirty="0" err="1"/>
              <a:t>ia</a:t>
            </a:r>
            <a:r>
              <a:rPr lang="en-US" b="1" dirty="0"/>
              <a:t> = </a:t>
            </a:r>
            <a:r>
              <a:rPr lang="en-US" dirty="0"/>
              <a:t>he, she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Wau</a:t>
            </a:r>
            <a:r>
              <a:rPr lang="en-US" dirty="0"/>
              <a:t> is an alternate form of </a:t>
            </a:r>
            <a:r>
              <a:rPr lang="en-US" b="1" dirty="0"/>
              <a:t>au</a:t>
            </a:r>
            <a:r>
              <a:rPr lang="en-US" dirty="0"/>
              <a:t>.  There is no difference in meaning.</a:t>
            </a:r>
          </a:p>
          <a:p>
            <a:pPr marL="0" indent="0">
              <a:buNone/>
            </a:pPr>
            <a:r>
              <a:rPr lang="en-US" dirty="0"/>
              <a:t>(normally pronounced with a “v” sound).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Here’s the good news – grammatically speaking, Hawaiian does not have gender.</a:t>
            </a:r>
          </a:p>
        </p:txBody>
      </p:sp>
    </p:spTree>
    <p:extLst>
      <p:ext uri="{BB962C8B-B14F-4D97-AF65-F5344CB8AC3E}">
        <p14:creationId xmlns:p14="http://schemas.microsoft.com/office/powerpoint/2010/main" val="74095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043E-F2F9-DE44-9B09-0C065B696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is more than one person?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72522-6E85-1945-A05F-0880E179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03837"/>
            <a:ext cx="10515600" cy="32731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ʻolua</a:t>
            </a:r>
            <a:r>
              <a:rPr lang="en-US" dirty="0"/>
              <a:t> = you two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ʻoukou</a:t>
            </a:r>
            <a:r>
              <a:rPr lang="en-US" b="1" dirty="0"/>
              <a:t> = </a:t>
            </a:r>
            <a:r>
              <a:rPr lang="en-US" dirty="0"/>
              <a:t>you guys, you folks, </a:t>
            </a:r>
            <a:r>
              <a:rPr lang="en-US" dirty="0" err="1"/>
              <a:t>yʻall</a:t>
            </a:r>
            <a:r>
              <a:rPr lang="en-US" dirty="0"/>
              <a:t>, you (3+)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6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53E9-FF25-6640-A1DF-A05D0C008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4335"/>
            <a:ext cx="10515600" cy="5472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Note that Hawaiian has a system of dual pronouns – this means that there is a different pronoun for two people than for three or more.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/>
              <a:t>lāua</a:t>
            </a:r>
            <a:r>
              <a:rPr lang="en-US" b="1" dirty="0"/>
              <a:t> = </a:t>
            </a:r>
            <a:r>
              <a:rPr lang="en-US" dirty="0"/>
              <a:t>they (2 people)</a:t>
            </a:r>
          </a:p>
          <a:p>
            <a:pPr marL="0" indent="0" algn="ctr">
              <a:buNone/>
            </a:pPr>
            <a:r>
              <a:rPr lang="en-US" b="1" dirty="0"/>
              <a:t>     </a:t>
            </a:r>
            <a:r>
              <a:rPr lang="en-US" b="1" dirty="0" err="1"/>
              <a:t>lākou</a:t>
            </a:r>
            <a:r>
              <a:rPr lang="en-US" b="1" dirty="0"/>
              <a:t> = </a:t>
            </a:r>
            <a:r>
              <a:rPr lang="en-US" dirty="0"/>
              <a:t>they (3+ people)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thing that makes it easy:  the dual forms always end in “</a:t>
            </a:r>
            <a:r>
              <a:rPr lang="en-US" dirty="0" err="1"/>
              <a:t>ua</a:t>
            </a:r>
            <a:r>
              <a:rPr lang="en-US" dirty="0"/>
              <a:t>”. </a:t>
            </a:r>
          </a:p>
          <a:p>
            <a:pPr marL="0" indent="0">
              <a:buNone/>
            </a:pPr>
            <a:r>
              <a:rPr lang="en-US" dirty="0"/>
              <a:t>The 3+ forms always end in “</a:t>
            </a:r>
            <a:r>
              <a:rPr lang="en-US" dirty="0" err="1"/>
              <a:t>kou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44730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E1456-3835-244A-8C3C-B3DC8A145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ways to say “we”!!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4CF6A-E10F-D449-A644-282E703D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These are not interchangeable.  Hawaiian is very specific when it comes to the word “we”.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kāua</a:t>
            </a:r>
            <a:r>
              <a:rPr lang="en-US" dirty="0"/>
              <a:t> = you &amp; I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/>
              <a:t>māua</a:t>
            </a:r>
            <a:r>
              <a:rPr lang="en-US" dirty="0"/>
              <a:t> = me &amp; someone else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/>
              <a:t>kākou</a:t>
            </a:r>
            <a:r>
              <a:rPr lang="en-US" dirty="0"/>
              <a:t> = we (all of us, 3+)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/>
              <a:t>mākou</a:t>
            </a:r>
            <a:r>
              <a:rPr lang="en-US" dirty="0"/>
              <a:t> = we (all of us, 3+ but not you)</a:t>
            </a:r>
          </a:p>
        </p:txBody>
      </p:sp>
    </p:spTree>
    <p:extLst>
      <p:ext uri="{BB962C8B-B14F-4D97-AF65-F5344CB8AC3E}">
        <p14:creationId xmlns:p14="http://schemas.microsoft.com/office/powerpoint/2010/main" val="357904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DFBCD-F7D8-C840-B910-FB7A90A92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1978"/>
            <a:ext cx="10515600" cy="548498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Singular</a:t>
            </a:r>
            <a:r>
              <a:rPr lang="en-US" dirty="0"/>
              <a:t>				</a:t>
            </a:r>
            <a:r>
              <a:rPr lang="en-US" u="sng" dirty="0"/>
              <a:t>Dual</a:t>
            </a:r>
            <a:r>
              <a:rPr lang="en-US" dirty="0"/>
              <a:t>				</a:t>
            </a:r>
            <a:r>
              <a:rPr lang="en-US" u="sng" dirty="0"/>
              <a:t>Multiple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 (</a:t>
            </a:r>
            <a:r>
              <a:rPr lang="en-US" dirty="0" err="1"/>
              <a:t>wau</a:t>
            </a:r>
            <a:r>
              <a:rPr lang="en-US" dirty="0"/>
              <a:t>)				</a:t>
            </a:r>
            <a:r>
              <a:rPr lang="en-US" dirty="0" err="1"/>
              <a:t>kāua</a:t>
            </a:r>
            <a:r>
              <a:rPr lang="en-US" dirty="0"/>
              <a:t>, </a:t>
            </a:r>
            <a:r>
              <a:rPr lang="en-US" dirty="0" err="1"/>
              <a:t>māua</a:t>
            </a:r>
            <a:r>
              <a:rPr lang="en-US" dirty="0"/>
              <a:t>			</a:t>
            </a:r>
            <a:r>
              <a:rPr lang="en-US" dirty="0" err="1"/>
              <a:t>kākou</a:t>
            </a:r>
            <a:r>
              <a:rPr lang="en-US" dirty="0"/>
              <a:t>, </a:t>
            </a:r>
            <a:r>
              <a:rPr lang="en-US" dirty="0" err="1"/>
              <a:t>mākou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ʻoe</a:t>
            </a:r>
            <a:r>
              <a:rPr lang="en-US" dirty="0"/>
              <a:t>					</a:t>
            </a:r>
            <a:r>
              <a:rPr lang="en-US" dirty="0" err="1"/>
              <a:t>ʻolua</a:t>
            </a:r>
            <a:r>
              <a:rPr lang="en-US" dirty="0"/>
              <a:t>				</a:t>
            </a:r>
            <a:r>
              <a:rPr lang="en-US" dirty="0" err="1"/>
              <a:t>ʻoukou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ʻo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					</a:t>
            </a:r>
            <a:r>
              <a:rPr lang="en-US" dirty="0" err="1"/>
              <a:t>lāua</a:t>
            </a:r>
            <a:r>
              <a:rPr lang="en-US" dirty="0"/>
              <a:t>				</a:t>
            </a:r>
            <a:r>
              <a:rPr lang="en-US" dirty="0" err="1"/>
              <a:t>lākou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Pronouns in Hawaiian</vt:lpstr>
      <vt:lpstr>PowerPoint Presentation</vt:lpstr>
      <vt:lpstr>What if there is more than one person?</vt:lpstr>
      <vt:lpstr>PowerPoint Presentation</vt:lpstr>
      <vt:lpstr>So many ways to say “we”!!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in Hawaiian</dc:title>
  <dc:creator>David Del Rocco</dc:creator>
  <cp:lastModifiedBy>Rick Wagner</cp:lastModifiedBy>
  <cp:revision>2</cp:revision>
  <dcterms:created xsi:type="dcterms:W3CDTF">2021-06-09T14:57:22Z</dcterms:created>
  <dcterms:modified xsi:type="dcterms:W3CDTF">2021-06-16T02:38:10Z</dcterms:modified>
</cp:coreProperties>
</file>