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0E54-9364-6042-847B-13019DE9E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13278-878B-9B4A-8F67-655C82F73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C436A-C19C-7741-BE38-BA84EB8A2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71DC9-8375-0549-BAAE-8ED592446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66A0F-4311-E541-A1B1-2ECB953D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7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1C3A5-E9C7-9D4B-A8B3-550EAC3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E4649-B2AC-8E4B-90A2-96DD601A2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6FF55-8364-3744-AB7A-1B4B88CA2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25C2-249D-D74F-9F3D-404F2A36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999CE-2F35-5A46-BEBF-FC937C61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5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737F6-BD30-1749-8D3A-560BAB4F3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0C317-5892-7F43-875B-2DE5A6915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9CECD-DD0A-7540-9A27-3ECD859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C4537-B53E-F341-9952-606AC4DE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915F-1AB1-CD43-8DDF-AE5881C70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7AD1-37FD-9742-9958-335D3AFF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3848E-5AB4-FF43-99DF-2C2FE5EF4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31F23-3EEF-DF4B-BC4B-DB726AB9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98962-A3FE-5842-90B8-3610891F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EFFEB-DF5D-F947-BD24-1E9DE145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86DE-DA96-464E-B912-8218A3EA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18325-F750-2747-939A-7CABEAA5C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BA205-00EB-CE4D-A14D-E325D6CA9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25974-1F3C-BC45-86B8-D4E72989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EF517-23AD-B44C-A9E5-DB2532F9E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6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C51DC-ED63-1647-BF46-49C1AAD73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32DC9-6A5A-6F4F-B870-19C5C9691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FF695-CDBF-F142-95AB-604AA0C6F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A3515-EBDA-6544-AA46-753220CA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5C953-6CC4-D949-ADDF-92D05653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3E134-CF59-0C4B-9A72-D89181AA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9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E3E-77ED-5548-8D03-E8C6475A4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8EC8B-E63D-4A4F-8B70-E22F2DEE7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AD376-26F2-344B-B865-E6077FC7F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07496-4155-C440-971C-1B96D65FF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767AF-9358-9C49-A49F-E15215888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7419A9-4AC1-C946-96D0-BA9F40E8C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FEC095-19CE-5D42-96A2-AE219234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1549F5-DEF1-8E4A-ABFF-5259C6A4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8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2C68-26EF-3B46-9E54-C74E4D32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CC9A9-3668-3642-8698-B715FEA5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7D41D-A578-A749-A035-F8D67AE7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1EC9B-4006-5E4C-BC39-A943F173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6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DFCAA2-E13D-C746-AD4B-3F72CAEA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4EE10-2FFB-4349-BBD7-2F2ABA09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E42D8-0CAE-2046-8370-1AE9A0E3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8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8C717-EA87-4242-9A7A-30660136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92AE5-04A7-8E4F-9C89-0666945D4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840BD-9EB3-4E40-BA61-2397E5DCA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73DE9-86C4-464F-8BB9-472044D0F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236C9-8851-0C4D-B7BE-3627A825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78471-8A06-834E-856F-C8DC54BE5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9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6E3A7-106B-304B-8F5F-B9747AE99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5B983D-7316-A048-82A2-F12551298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839DD-C663-3643-9F4C-651170F9E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2B567-25BA-CE47-A8ED-E3096DB8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FDBAA-F910-8640-BBEB-3176420A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599FC-3454-A542-A97F-9833A854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7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83542C-A45C-464F-9D98-1B824961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9CE2-8527-6B4B-A700-01F98AFC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442DB-A538-7040-A15F-60C000EA6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9490-514D-5A48-80CA-93E887EE99B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06EEB-36AF-CD4F-8DA9-30688FF94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AA1D0-4A59-B94D-B0FD-7C6DE9807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650E-B72C-E340-9648-899B9ABD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7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24731-204B-664D-A6F4-5B2BBCB2B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opperplate" panose="02000504000000020004" pitchFamily="2" charset="77"/>
              </a:rPr>
              <a:t>Simple present tense sentences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4040E09-C924-DF46-8387-B9362106D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2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3AE01-63E6-B146-8A35-AEBE87E0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Verb + Subject + Marker+ Object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94357-06BA-DE40-9ADB-3BF776A2D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Examples: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4000" b="1" dirty="0" err="1"/>
              <a:t>ʻAi</a:t>
            </a:r>
            <a:r>
              <a:rPr lang="en-US" sz="4000" b="1" dirty="0"/>
              <a:t> au </a:t>
            </a:r>
            <a:r>
              <a:rPr lang="en-US" sz="4000" b="1" dirty="0" err="1"/>
              <a:t>i</a:t>
            </a:r>
            <a:r>
              <a:rPr lang="en-US" sz="4000" b="1" dirty="0"/>
              <a:t> ka poi.  </a:t>
            </a:r>
            <a:r>
              <a:rPr lang="en-US" sz="4000" i="1" dirty="0"/>
              <a:t>I eat the poi.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4000" b="1" dirty="0" err="1"/>
              <a:t>Makemake</a:t>
            </a:r>
            <a:r>
              <a:rPr lang="en-US" sz="4000" b="1" dirty="0"/>
              <a:t> </a:t>
            </a:r>
            <a:r>
              <a:rPr lang="en-US" sz="4000" b="1" dirty="0" err="1"/>
              <a:t>ʻoe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ka papa.  </a:t>
            </a:r>
            <a:r>
              <a:rPr lang="en-US" sz="4000" i="1" dirty="0"/>
              <a:t>You like the class.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4000" b="1" dirty="0" err="1"/>
              <a:t>Heluhelu</a:t>
            </a:r>
            <a:r>
              <a:rPr lang="en-US" sz="4000" b="1" dirty="0"/>
              <a:t> </a:t>
            </a:r>
            <a:r>
              <a:rPr lang="en-US" sz="4000" b="1" dirty="0" err="1"/>
              <a:t>ke</a:t>
            </a:r>
            <a:r>
              <a:rPr lang="en-US" sz="4000" b="1" dirty="0"/>
              <a:t> </a:t>
            </a:r>
            <a:r>
              <a:rPr lang="en-US" sz="4000" b="1" dirty="0" err="1"/>
              <a:t>kumu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ka puke.  </a:t>
            </a:r>
            <a:r>
              <a:rPr lang="en-US" sz="4000" i="1" dirty="0"/>
              <a:t>The teacher reads the book.</a:t>
            </a:r>
            <a:endParaRPr lang="en-US" sz="4000" b="1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376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71ACB-C666-DE4B-8DD2-21A722414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that marker?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15A31-0BA2-5A4D-A201-3B927AF95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word “</a:t>
            </a:r>
            <a:r>
              <a:rPr lang="en-US" b="1" dirty="0" err="1"/>
              <a:t>i</a:t>
            </a:r>
            <a:r>
              <a:rPr lang="en-US" dirty="0"/>
              <a:t>” shows the object of the sentence.  But it is not used for names, pronouns, and proper nouns.  Then you would use “</a:t>
            </a:r>
            <a:r>
              <a:rPr lang="en-US" b="1" dirty="0" err="1"/>
              <a:t>iā</a:t>
            </a:r>
            <a:r>
              <a:rPr lang="en-US" dirty="0"/>
              <a:t>”.</a:t>
            </a:r>
          </a:p>
          <a:p>
            <a:pPr marL="0" indent="0">
              <a:buNone/>
            </a:pPr>
            <a:r>
              <a:rPr lang="en-US" sz="2000" dirty="0"/>
              <a:t>(note that this is normally pronounced “</a:t>
            </a:r>
            <a:r>
              <a:rPr lang="en-US" sz="2000" dirty="0" err="1"/>
              <a:t>ya</a:t>
            </a:r>
            <a:r>
              <a:rPr lang="en-US" sz="2000" dirty="0"/>
              <a:t>”)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4000" b="1" dirty="0" err="1"/>
              <a:t>ʻIke</a:t>
            </a:r>
            <a:r>
              <a:rPr lang="en-US" sz="4000" b="1" dirty="0"/>
              <a:t> au </a:t>
            </a:r>
            <a:r>
              <a:rPr lang="en-US" sz="4000" b="1" dirty="0" err="1"/>
              <a:t>iā</a:t>
            </a:r>
            <a:r>
              <a:rPr lang="en-US" sz="4000" b="1" dirty="0"/>
              <a:t> Kaleo.  </a:t>
            </a:r>
            <a:r>
              <a:rPr lang="en-US" sz="4000" i="1" dirty="0"/>
              <a:t>I see Kaleo.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4000" b="1" dirty="0"/>
              <a:t>Aloha </a:t>
            </a:r>
            <a:r>
              <a:rPr lang="en-US" sz="4000" b="1" dirty="0" err="1"/>
              <a:t>ʻo</a:t>
            </a:r>
            <a:r>
              <a:rPr lang="en-US" sz="4000" b="1" dirty="0"/>
              <a:t> </a:t>
            </a:r>
            <a:r>
              <a:rPr lang="en-US" sz="4000" b="1" dirty="0" err="1"/>
              <a:t>Kalei</a:t>
            </a:r>
            <a:r>
              <a:rPr lang="en-US" sz="4000" b="1" dirty="0"/>
              <a:t> </a:t>
            </a:r>
            <a:r>
              <a:rPr lang="en-US" sz="4000" b="1" dirty="0" err="1"/>
              <a:t>iā</a:t>
            </a:r>
            <a:r>
              <a:rPr lang="en-US" sz="4000" b="1" dirty="0"/>
              <a:t> Honolulu.  </a:t>
            </a:r>
            <a:r>
              <a:rPr lang="en-US" sz="4000" i="1" dirty="0" err="1"/>
              <a:t>Kalei</a:t>
            </a:r>
            <a:r>
              <a:rPr lang="en-US" sz="4000" i="1" dirty="0"/>
              <a:t> loves Honolulu.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4000" b="1" dirty="0"/>
              <a:t>Aloha au </a:t>
            </a:r>
            <a:r>
              <a:rPr lang="en-US" sz="4000" b="1" dirty="0" err="1"/>
              <a:t>iā</a:t>
            </a:r>
            <a:r>
              <a:rPr lang="en-US" sz="4000" b="1" dirty="0"/>
              <a:t> </a:t>
            </a:r>
            <a:r>
              <a:rPr lang="en-US" sz="4000" b="1" dirty="0" err="1"/>
              <a:t>ʻoe</a:t>
            </a:r>
            <a:r>
              <a:rPr lang="en-US" sz="4000" b="1" dirty="0"/>
              <a:t>.  </a:t>
            </a:r>
            <a:r>
              <a:rPr lang="en-US" sz="4000" i="1" dirty="0"/>
              <a:t>I love you.</a:t>
            </a:r>
          </a:p>
        </p:txBody>
      </p:sp>
    </p:spTree>
    <p:extLst>
      <p:ext uri="{BB962C8B-B14F-4D97-AF65-F5344CB8AC3E}">
        <p14:creationId xmlns:p14="http://schemas.microsoft.com/office/powerpoint/2010/main" val="346804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2351-AE75-194D-A1F1-6438DC7E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that </a:t>
            </a:r>
            <a:r>
              <a:rPr lang="en-US" b="1" dirty="0" err="1"/>
              <a:t>ʻo</a:t>
            </a:r>
            <a:r>
              <a:rPr lang="en-US" b="1" dirty="0"/>
              <a:t> before </a:t>
            </a:r>
            <a:r>
              <a:rPr lang="en-US" b="1" dirty="0" err="1"/>
              <a:t>Kaleiʻs</a:t>
            </a:r>
            <a:r>
              <a:rPr lang="en-US" b="1" dirty="0"/>
              <a:t> name?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FB99A-A8B2-894B-BB33-1E42339BF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 name is the subject of the sentence, it is marked with </a:t>
            </a:r>
            <a:r>
              <a:rPr lang="en-US" b="1" dirty="0" err="1"/>
              <a:t>ʻo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err="1"/>
              <a:t>Inu</a:t>
            </a:r>
            <a:r>
              <a:rPr lang="en-US" sz="4000" b="1" dirty="0"/>
              <a:t> </a:t>
            </a:r>
            <a:r>
              <a:rPr lang="en-US" sz="4000" b="1" dirty="0" err="1"/>
              <a:t>ʻo</a:t>
            </a:r>
            <a:r>
              <a:rPr lang="en-US" sz="4000" b="1" dirty="0"/>
              <a:t> </a:t>
            </a:r>
            <a:r>
              <a:rPr lang="en-US" sz="4000" b="1" dirty="0" err="1"/>
              <a:t>Māhealani</a:t>
            </a:r>
            <a:r>
              <a:rPr lang="en-US" sz="4000" b="1" dirty="0"/>
              <a:t> i ka </a:t>
            </a:r>
            <a:r>
              <a:rPr lang="en-US" sz="4000" b="1" dirty="0" err="1"/>
              <a:t>wai</a:t>
            </a:r>
            <a:r>
              <a:rPr lang="en-US" sz="4000" b="1" dirty="0"/>
              <a:t>.  </a:t>
            </a:r>
            <a:r>
              <a:rPr lang="en-US" sz="4000" i="1" dirty="0" err="1"/>
              <a:t>Māhealani</a:t>
            </a:r>
            <a:r>
              <a:rPr lang="en-US" sz="4000" i="1" dirty="0"/>
              <a:t> drinks the water.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4000" b="1" dirty="0" err="1"/>
              <a:t>Makemake</a:t>
            </a:r>
            <a:r>
              <a:rPr lang="en-US" sz="4000" b="1" dirty="0"/>
              <a:t> </a:t>
            </a:r>
            <a:r>
              <a:rPr lang="en-US" sz="4000" b="1" dirty="0" err="1"/>
              <a:t>ʻo</a:t>
            </a:r>
            <a:r>
              <a:rPr lang="en-US" sz="4000" b="1" dirty="0"/>
              <a:t> Kalani </a:t>
            </a:r>
            <a:r>
              <a:rPr lang="en-US" sz="4000" b="1" dirty="0" err="1"/>
              <a:t>i</a:t>
            </a:r>
            <a:r>
              <a:rPr lang="en-US" sz="4000" b="1" dirty="0"/>
              <a:t> ka </a:t>
            </a:r>
            <a:r>
              <a:rPr lang="en-US" sz="4000" b="1" dirty="0" err="1"/>
              <a:t>iʻa</a:t>
            </a:r>
            <a:r>
              <a:rPr lang="en-US" sz="4000" b="1" dirty="0"/>
              <a:t>.  </a:t>
            </a:r>
            <a:r>
              <a:rPr lang="en-US" sz="4000" i="1" dirty="0"/>
              <a:t>Kalani wants the fish. </a:t>
            </a:r>
            <a:r>
              <a:rPr lang="en-US" sz="4000" dirty="0"/>
              <a:t>OR </a:t>
            </a:r>
            <a:r>
              <a:rPr lang="en-US" sz="4000" i="1" dirty="0"/>
              <a:t>Kalani likes the fish.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62554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Copperplate</vt:lpstr>
      <vt:lpstr>Office Theme</vt:lpstr>
      <vt:lpstr>Simple present tense sentences</vt:lpstr>
      <vt:lpstr>Verb + Subject + Marker+ Object </vt:lpstr>
      <vt:lpstr>What is that marker?</vt:lpstr>
      <vt:lpstr>What is that ʻo before Kaleiʻs name?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 sentences</dc:title>
  <dc:creator>David Del Rocco</dc:creator>
  <cp:lastModifiedBy>Rick Wagner</cp:lastModifiedBy>
  <cp:revision>2</cp:revision>
  <dcterms:created xsi:type="dcterms:W3CDTF">2021-06-08T18:20:12Z</dcterms:created>
  <dcterms:modified xsi:type="dcterms:W3CDTF">2021-06-16T02:47:46Z</dcterms:modified>
</cp:coreProperties>
</file>