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1C5B-0C2D-0546-A1B6-81C733737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8A7B6-7505-6C45-A84C-54795F577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3655-431C-C749-9E42-6053B2C7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0A32D-0B34-F24F-B34D-2AC46419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2A42B-DB5F-334C-B028-5DDAEAFE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7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8285-2FA5-B640-8FB3-CC3EB000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D72C6-7C71-4540-B4F1-B1BD09460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C1569-BF98-4A4F-A859-9F2775D6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DF3A1-DA63-6C48-A91B-6C3D457E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FEFF4-53A4-AE45-B29C-BD258B64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F0C782-9DBB-A04E-BAAC-86026F244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6B7E0-7DBD-EA44-AE4B-A05983FFA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1AD11-3251-CF44-9CAF-4C9E8B22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A2174-B3C9-BD4E-ADBD-0E75C516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2D7F8-31C6-2147-8EBF-C5FA0ADC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5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AEDC-83D0-AD43-B393-4DB2B681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0622-4F93-1046-9F2E-2DA35ADC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10526-F151-F64B-A53C-155D48CE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357A-3AD0-A24B-8B44-B47BD1B9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D861C-9FC4-2F4B-B9F1-B4FF6BE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1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EB134-05BF-1747-A2C7-7AD272001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FB757-4101-9A46-ACE2-7EFD9C1D8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D5E7E-D9F0-6D4F-85D9-6C1F2436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A64E6-4691-EE4F-A0A4-40603B2C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E673D-162C-EE4C-B7CB-30FDE0EE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E090-38C0-084D-BC27-C8C10845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1584D-6B22-6849-8650-B08A8FE29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CA863-B26B-4542-9FF3-A61DCD093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882E1-AD0D-474D-98AD-79A1DEB8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226D8-5128-1D41-865C-0BFE8F92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C5440-97D0-E841-A31F-1F70F491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82D1-CE2B-1D4B-BE92-7A09E2D8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9C9A4-768C-FF46-860F-F31F4B25F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E1C6E-C734-8A4E-B1FB-B915ADF06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A0B70-E881-654F-B4BA-AA9C7705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2A09F-EFD9-6D48-AA4C-7777308FF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F66116-01BC-3143-9193-F8260F2B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DFB80-0B59-C644-B0AF-64BF113B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2B2C9-BA48-1F4D-84E1-26E993064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5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17BD-5812-0F47-BB72-7E6BE5EE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B491D-A6D7-7E4B-8F3B-5DC94F70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18D2A-0C15-944F-B1F3-144AE643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5ACED-36B6-104A-B557-46D60FB5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5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12C4E-69FD-CC40-8BE4-D97FD83B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AF435-3F6B-AF41-86E9-786AF224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34FDF-9687-F743-9224-D3492C3B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56D6-51F9-164F-AA64-6A8F9665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A4B9-1546-B34F-AFDA-45ED6927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42DA3-E3A0-6A49-B0C9-D7BDDB7F4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1A1DC-0F7A-C445-8EB2-E40E2F4D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1FFF6-F68F-CA4B-959C-62DE506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8BE68-D617-CD45-9914-F0833124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9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679C-B95D-374C-88E6-138FDDE7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E4A27-97CD-5241-BD1A-58995B31F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C55A5-2445-F942-B24D-6751D0FB1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D799C-C121-FF48-BDDB-F5622393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52676-ECD6-3D43-A712-CDE9300C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D2E12-E2FE-B34C-9D73-665C9966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2C44C-4906-0840-92C6-A981D46B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7A822-9B42-724A-AA47-CE70E42D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3876F-8FCD-F74B-86BB-D99A267F4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0410-3078-2F45-9BC2-CE719EEBE72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E0571-6630-9140-9DBB-55B6DC531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C4B4E-9F07-9048-A74A-F4A4722CA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7C2B-B34E-0846-A9E4-118ADCFE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0C28-9243-7246-8ECF-F8463B736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Simple past tense</a:t>
            </a:r>
          </a:p>
        </p:txBody>
      </p:sp>
    </p:spTree>
    <p:extLst>
      <p:ext uri="{BB962C8B-B14F-4D97-AF65-F5344CB8AC3E}">
        <p14:creationId xmlns:p14="http://schemas.microsoft.com/office/powerpoint/2010/main" val="218853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E44-CFC4-B848-B551-94FC690F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the word “</a:t>
            </a:r>
            <a:r>
              <a:rPr lang="en-US" b="1" dirty="0" err="1"/>
              <a:t>ua</a:t>
            </a:r>
            <a:r>
              <a:rPr lang="en-US" dirty="0"/>
              <a:t>” in front of the verb.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9D6EC-8128-CF43-9B72-8ED22FE0C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Examples: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b="1" dirty="0" err="1"/>
              <a:t>Ua</a:t>
            </a:r>
            <a:r>
              <a:rPr lang="en-US" sz="4000" b="1" dirty="0"/>
              <a:t> </a:t>
            </a:r>
            <a:r>
              <a:rPr lang="en-US" sz="4000" b="1" dirty="0" err="1"/>
              <a:t>ʻai</a:t>
            </a:r>
            <a:r>
              <a:rPr lang="en-US" sz="4000" b="1" dirty="0"/>
              <a:t> au i ka poi.  </a:t>
            </a:r>
            <a:r>
              <a:rPr lang="en-US" sz="4000" i="1" dirty="0"/>
              <a:t>I ate the poi.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4000" b="1" dirty="0" err="1"/>
              <a:t>Ua</a:t>
            </a:r>
            <a:r>
              <a:rPr lang="en-US" sz="4000" b="1" dirty="0"/>
              <a:t> </a:t>
            </a:r>
            <a:r>
              <a:rPr lang="en-US" sz="4000" b="1" dirty="0" err="1"/>
              <a:t>heluhelu</a:t>
            </a:r>
            <a:r>
              <a:rPr lang="en-US" sz="4000" b="1" dirty="0"/>
              <a:t> </a:t>
            </a:r>
            <a:r>
              <a:rPr lang="en-US" sz="4000" b="1" dirty="0" err="1"/>
              <a:t>ke</a:t>
            </a:r>
            <a:r>
              <a:rPr lang="en-US" sz="4000" b="1" dirty="0"/>
              <a:t> </a:t>
            </a:r>
            <a:r>
              <a:rPr lang="en-US" sz="4000" b="1" dirty="0" err="1"/>
              <a:t>kumu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ka puke.  </a:t>
            </a:r>
            <a:r>
              <a:rPr lang="en-US" sz="4000" i="1" dirty="0"/>
              <a:t>The teacher read the book.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4000" b="1" dirty="0" err="1"/>
              <a:t>Ua</a:t>
            </a:r>
            <a:r>
              <a:rPr lang="en-US" sz="4000" b="1" dirty="0"/>
              <a:t> </a:t>
            </a:r>
            <a:r>
              <a:rPr lang="en-US" sz="4000" b="1" dirty="0" err="1"/>
              <a:t>inu</a:t>
            </a:r>
            <a:r>
              <a:rPr lang="en-US" sz="4000" b="1" dirty="0"/>
              <a:t> </a:t>
            </a:r>
            <a:r>
              <a:rPr lang="en-US" sz="4000" b="1" dirty="0" err="1"/>
              <a:t>ʻo</a:t>
            </a:r>
            <a:r>
              <a:rPr lang="en-US" sz="4000" b="1" dirty="0"/>
              <a:t> </a:t>
            </a:r>
            <a:r>
              <a:rPr lang="en-US" sz="4000" b="1" dirty="0" err="1"/>
              <a:t>Kalei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ka </a:t>
            </a:r>
            <a:r>
              <a:rPr lang="en-US" sz="4000" b="1" dirty="0" err="1"/>
              <a:t>wai</a:t>
            </a:r>
            <a:r>
              <a:rPr lang="en-US" sz="4000" b="1" dirty="0"/>
              <a:t>.  </a:t>
            </a:r>
            <a:r>
              <a:rPr lang="en-US" sz="4000" i="1" dirty="0" err="1"/>
              <a:t>Kalei</a:t>
            </a:r>
            <a:r>
              <a:rPr lang="en-US" sz="4000" i="1" dirty="0"/>
              <a:t> drank the water.</a:t>
            </a: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311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Simple past tense</vt:lpstr>
      <vt:lpstr>Put the word “ua” in front of the verb.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 tense</dc:title>
  <dc:creator>David Del Rocco</dc:creator>
  <cp:lastModifiedBy>David Del Rocco</cp:lastModifiedBy>
  <cp:revision>1</cp:revision>
  <dcterms:created xsi:type="dcterms:W3CDTF">2021-06-08T18:37:25Z</dcterms:created>
  <dcterms:modified xsi:type="dcterms:W3CDTF">2021-06-08T18:41:41Z</dcterms:modified>
</cp:coreProperties>
</file>